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1" r:id="rId2"/>
    <p:sldId id="257" r:id="rId3"/>
    <p:sldId id="260" r:id="rId4"/>
    <p:sldId id="264" r:id="rId5"/>
    <p:sldId id="263" r:id="rId6"/>
    <p:sldId id="259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61"/>
  </p:normalViewPr>
  <p:slideViewPr>
    <p:cSldViewPr snapToGrid="0" snapToObjects="1">
      <p:cViewPr varScale="1">
        <p:scale>
          <a:sx n="171" d="100"/>
          <a:sy n="171" d="100"/>
        </p:scale>
        <p:origin x="64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3CF4D-FEA8-8840-ADA6-DA8E891E2E59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9E4B64-4E86-C441-BA0F-A05C24ECCA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0590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E4B64-4E86-C441-BA0F-A05C24ECCA2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6643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E4B64-4E86-C441-BA0F-A05C24ECCA2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7611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424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062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
ème niveau</a:t>
            </a:r>
          </a:p>
          <a:p>
            <a:pPr lvl="2"/>
            <a:r>
              <a:rPr lang="fr-FR" smtClean="0"/>
              <a:t>Troisi
ème niveau</a:t>
            </a:r>
          </a:p>
          <a:p>
            <a:pPr lvl="3"/>
            <a:r>
              <a:rPr lang="fr-FR" smtClean="0"/>
              <a:t>Quatri
ème niveau</a:t>
            </a:r>
          </a:p>
          <a:p>
            <a:pPr lvl="4"/>
            <a:r>
              <a:rPr lang="fr-FR" smtClean="0"/>
              <a:t>Cinqui
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0689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
ème niveau</a:t>
            </a:r>
          </a:p>
          <a:p>
            <a:pPr lvl="2"/>
            <a:r>
              <a:rPr lang="fr-FR" smtClean="0"/>
              <a:t>Troisi
ème niveau</a:t>
            </a:r>
          </a:p>
          <a:p>
            <a:pPr lvl="3"/>
            <a:r>
              <a:rPr lang="fr-FR" smtClean="0"/>
              <a:t>Quatri
ème niveau</a:t>
            </a:r>
          </a:p>
          <a:p>
            <a:pPr lvl="4"/>
            <a:r>
              <a:rPr lang="fr-FR" smtClean="0"/>
              <a:t>Cinqui
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772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9856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6504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9099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371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3182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36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0844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8301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SUIT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IETF 104 </a:t>
            </a:r>
            <a:r>
              <a:rPr lang="en-US" dirty="0" err="1" smtClean="0"/>
              <a:t>Hackathon</a:t>
            </a:r>
            <a:r>
              <a:rPr lang="en-US" dirty="0" smtClean="0"/>
              <a:t> 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232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87100" cy="1325563"/>
          </a:xfrm>
        </p:spPr>
        <p:txBody>
          <a:bodyPr/>
          <a:lstStyle/>
          <a:p>
            <a:r>
              <a:rPr lang="fr-FR" dirty="0" smtClean="0"/>
              <a:t>Software Update for </a:t>
            </a:r>
            <a:r>
              <a:rPr lang="fr-FR" dirty="0" err="1" smtClean="0"/>
              <a:t>IoT</a:t>
            </a:r>
            <a:r>
              <a:rPr lang="fr-FR" dirty="0" smtClean="0"/>
              <a:t> (suit)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61956" y="1999205"/>
            <a:ext cx="6823078" cy="435133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§"/>
            </a:pPr>
            <a:endParaRPr lang="fr-FR" dirty="0" smtClean="0"/>
          </a:p>
          <a:p>
            <a:pPr>
              <a:buFont typeface="Wingdings" charset="2"/>
              <a:buChar char="§"/>
            </a:pPr>
            <a:r>
              <a:rPr lang="fr-FR" dirty="0" smtClean="0"/>
              <a:t>Architecture </a:t>
            </a:r>
            <a:r>
              <a:rPr lang="fr-FR" dirty="0" smtClean="0"/>
              <a:t>&amp; </a:t>
            </a:r>
            <a:r>
              <a:rPr lang="fr-FR" dirty="0" err="1" smtClean="0"/>
              <a:t>metadata</a:t>
            </a:r>
            <a:r>
              <a:rPr lang="fr-FR" dirty="0" smtClean="0"/>
              <a:t>                              for </a:t>
            </a:r>
            <a:r>
              <a:rPr lang="fr-FR" dirty="0" err="1" smtClean="0"/>
              <a:t>IoT</a:t>
            </a:r>
            <a:r>
              <a:rPr lang="fr-FR" dirty="0" smtClean="0"/>
              <a:t> </a:t>
            </a:r>
            <a:r>
              <a:rPr lang="fr-FR" dirty="0" err="1" smtClean="0"/>
              <a:t>firmware</a:t>
            </a:r>
            <a:r>
              <a:rPr lang="fr-FR" dirty="0" smtClean="0"/>
              <a:t> updates </a:t>
            </a:r>
            <a:endParaRPr lang="fr-FR" dirty="0" smtClean="0"/>
          </a:p>
          <a:p>
            <a:pPr lvl="1">
              <a:buFont typeface="Wingdings" charset="2"/>
              <a:buChar char="§"/>
            </a:pPr>
            <a:r>
              <a:rPr lang="fr-FR" dirty="0" err="1" smtClean="0"/>
              <a:t>also</a:t>
            </a:r>
            <a:r>
              <a:rPr lang="fr-FR" dirty="0" smtClean="0"/>
              <a:t> </a:t>
            </a:r>
            <a:r>
              <a:rPr lang="fr-FR" dirty="0" smtClean="0"/>
              <a:t>on </a:t>
            </a:r>
            <a:r>
              <a:rPr lang="fr-FR" dirty="0" err="1" smtClean="0"/>
              <a:t>small</a:t>
            </a:r>
            <a:r>
              <a:rPr lang="fr-FR" dirty="0" smtClean="0"/>
              <a:t> </a:t>
            </a:r>
            <a:r>
              <a:rPr lang="fr-FR" dirty="0" err="1" smtClean="0"/>
              <a:t>microcontrollers</a:t>
            </a:r>
            <a:r>
              <a:rPr lang="fr-FR" dirty="0" smtClean="0"/>
              <a:t>!</a:t>
            </a:r>
            <a:endParaRPr lang="fr-FR" dirty="0" smtClean="0"/>
          </a:p>
          <a:p>
            <a:pPr lvl="1">
              <a:buFont typeface="Wingdings" charset="2"/>
              <a:buChar char="§"/>
            </a:pPr>
            <a:endParaRPr lang="fr-FR" sz="1100" dirty="0" smtClean="0"/>
          </a:p>
          <a:p>
            <a:pPr>
              <a:buFont typeface="Wingdings" charset="2"/>
              <a:buChar char="§"/>
            </a:pPr>
            <a:endParaRPr lang="fr-FR" b="1" dirty="0" smtClean="0"/>
          </a:p>
          <a:p>
            <a:pPr>
              <a:buFont typeface="Wingdings" charset="2"/>
              <a:buChar char="§"/>
            </a:pPr>
            <a:r>
              <a:rPr lang="fr-FR" dirty="0" smtClean="0"/>
              <a:t>Hands-on </a:t>
            </a:r>
            <a:r>
              <a:rPr lang="fr-FR" dirty="0" err="1" smtClean="0"/>
              <a:t>work</a:t>
            </a:r>
            <a:r>
              <a:rPr lang="fr-FR" dirty="0"/>
              <a:t> on </a:t>
            </a:r>
            <a:r>
              <a:rPr lang="fr-FR" dirty="0" err="1" smtClean="0"/>
              <a:t>latest</a:t>
            </a:r>
            <a:r>
              <a:rPr lang="fr-FR" dirty="0" smtClean="0"/>
              <a:t> </a:t>
            </a:r>
            <a:r>
              <a:rPr lang="fr-FR" dirty="0" err="1" smtClean="0"/>
              <a:t>metadata</a:t>
            </a:r>
            <a:r>
              <a:rPr lang="fr-FR" dirty="0" smtClean="0"/>
              <a:t> </a:t>
            </a:r>
            <a:r>
              <a:rPr lang="fr-FR" dirty="0" err="1" smtClean="0"/>
              <a:t>draft</a:t>
            </a:r>
            <a:r>
              <a:rPr lang="fr-FR" dirty="0" smtClean="0"/>
              <a:t>: </a:t>
            </a:r>
          </a:p>
          <a:p>
            <a:pPr lvl="1">
              <a:buFont typeface="Wingdings" charset="2"/>
              <a:buChar char="§"/>
            </a:pPr>
            <a:r>
              <a:rPr lang="fr-FR" b="1" dirty="0" err="1" smtClean="0"/>
              <a:t>cbor</a:t>
            </a:r>
            <a:r>
              <a:rPr lang="fr-FR" b="1" dirty="0" smtClean="0"/>
              <a:t> </a:t>
            </a:r>
            <a:r>
              <a:rPr lang="fr-FR" b="1" dirty="0" err="1" smtClean="0"/>
              <a:t>manifest</a:t>
            </a:r>
            <a:r>
              <a:rPr lang="fr-FR" b="1" dirty="0" smtClean="0"/>
              <a:t> format                                      </a:t>
            </a:r>
          </a:p>
          <a:p>
            <a:pPr lvl="1">
              <a:buFont typeface="Wingdings" charset="2"/>
              <a:buChar char="§"/>
            </a:pPr>
            <a:r>
              <a:rPr lang="fr-FR" b="1" dirty="0" smtClean="0"/>
              <a:t>draft-moran-suit-manifest-04</a:t>
            </a:r>
            <a:endParaRPr lang="fr-FR" b="1" dirty="0"/>
          </a:p>
          <a:p>
            <a:pPr lvl="1">
              <a:buFont typeface="Wingdings" charset="2"/>
              <a:buChar char="§"/>
            </a:pPr>
            <a:endParaRPr lang="fr-FR" dirty="0"/>
          </a:p>
          <a:p>
            <a:pPr lvl="1">
              <a:buFont typeface="Wingdings" charset="2"/>
              <a:buChar char="§"/>
            </a:pPr>
            <a:endParaRPr lang="fr-FR" dirty="0" smtClean="0"/>
          </a:p>
          <a:p>
            <a:pPr lvl="1">
              <a:buFont typeface="Wingdings" charset="2"/>
              <a:buChar char="§"/>
            </a:pPr>
            <a:endParaRPr lang="fr-FR" dirty="0" smtClean="0"/>
          </a:p>
        </p:txBody>
      </p:sp>
      <p:pic>
        <p:nvPicPr>
          <p:cNvPr id="9" name="Espace réservé du contenu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754" y="2058096"/>
            <a:ext cx="1148189" cy="119603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6371" y="5033976"/>
            <a:ext cx="1072773" cy="1072773"/>
          </a:xfrm>
          <a:prstGeom prst="rect">
            <a:avLst/>
          </a:prstGeom>
        </p:spPr>
      </p:pic>
      <p:sp>
        <p:nvSpPr>
          <p:cNvPr id="11" name="Cloud 14"/>
          <p:cNvSpPr/>
          <p:nvPr/>
        </p:nvSpPr>
        <p:spPr>
          <a:xfrm>
            <a:off x="8181412" y="3503329"/>
            <a:ext cx="2794339" cy="1077572"/>
          </a:xfrm>
          <a:prstGeom prst="cloud">
            <a:avLst/>
          </a:prstGeom>
          <a:solidFill>
            <a:schemeClr val="accent3">
              <a:lumOff val="44000"/>
            </a:schemeClr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network</a:t>
            </a:r>
            <a:endParaRPr kumimoji="0" lang="en-US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2" name="Straight Arrow Connector 60"/>
          <p:cNvCxnSpPr/>
          <p:nvPr/>
        </p:nvCxnSpPr>
        <p:spPr>
          <a:xfrm>
            <a:off x="9501787" y="4694990"/>
            <a:ext cx="0" cy="387460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Arrow Connector 60"/>
          <p:cNvCxnSpPr/>
          <p:nvPr/>
        </p:nvCxnSpPr>
        <p:spPr>
          <a:xfrm>
            <a:off x="9423688" y="3045766"/>
            <a:ext cx="0" cy="395939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ZoneTexte 20"/>
          <p:cNvSpPr txBox="1"/>
          <p:nvPr/>
        </p:nvSpPr>
        <p:spPr>
          <a:xfrm>
            <a:off x="9968812" y="5313321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IoT</a:t>
            </a:r>
            <a:r>
              <a:rPr lang="fr-FR" dirty="0" smtClean="0"/>
              <a:t> </a:t>
            </a:r>
            <a:r>
              <a:rPr lang="fr-FR" dirty="0" err="1" smtClean="0"/>
              <a:t>Device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7785034" y="2588710"/>
            <a:ext cx="14035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IoT</a:t>
            </a:r>
            <a:r>
              <a:rPr lang="fr-FR" dirty="0" smtClean="0"/>
              <a:t> Software </a:t>
            </a:r>
            <a:r>
              <a:rPr lang="fr-FR" dirty="0" err="1" smtClean="0"/>
              <a:t>Maintainer</a:t>
            </a:r>
            <a:endParaRPr lang="fr-FR" dirty="0"/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9498" y="3221967"/>
            <a:ext cx="1061431" cy="122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11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87100" cy="1325563"/>
          </a:xfrm>
        </p:spPr>
        <p:txBody>
          <a:bodyPr/>
          <a:lstStyle/>
          <a:p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happened</a:t>
            </a:r>
            <a:r>
              <a:rPr lang="fr-FR" dirty="0" smtClean="0"/>
              <a:t> </a:t>
            </a:r>
            <a:r>
              <a:rPr lang="fr-FR" dirty="0" err="1" smtClean="0"/>
              <a:t>at</a:t>
            </a:r>
            <a:r>
              <a:rPr lang="fr-FR" dirty="0" smtClean="0"/>
              <a:t> the </a:t>
            </a:r>
            <a:r>
              <a:rPr lang="fr-FR" dirty="0" err="1" smtClean="0"/>
              <a:t>Hackathon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61956" y="199920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§"/>
            </a:pPr>
            <a:r>
              <a:rPr lang="fr-FR" b="1" dirty="0" err="1" smtClean="0"/>
              <a:t>m</a:t>
            </a:r>
            <a:r>
              <a:rPr lang="fr-FR" b="1" dirty="0" err="1" smtClean="0"/>
              <a:t>anifest</a:t>
            </a:r>
            <a:r>
              <a:rPr lang="fr-FR" b="1" dirty="0" smtClean="0"/>
              <a:t> </a:t>
            </a:r>
            <a:r>
              <a:rPr lang="fr-FR" b="1" dirty="0" err="1" smtClean="0"/>
              <a:t>generators</a:t>
            </a:r>
            <a:r>
              <a:rPr lang="fr-FR" b="1" dirty="0" smtClean="0"/>
              <a:t>!</a:t>
            </a:r>
          </a:p>
          <a:p>
            <a:pPr lvl="1">
              <a:buFont typeface="Wingdings" charset="2"/>
              <a:buChar char="§"/>
            </a:pPr>
            <a:r>
              <a:rPr lang="fr-FR" dirty="0" smtClean="0"/>
              <a:t>2 </a:t>
            </a:r>
            <a:r>
              <a:rPr lang="fr-FR" dirty="0" err="1" smtClean="0"/>
              <a:t>independent</a:t>
            </a:r>
            <a:r>
              <a:rPr lang="fr-FR" dirty="0" smtClean="0"/>
              <a:t> </a:t>
            </a:r>
            <a:r>
              <a:rPr lang="fr-FR" dirty="0" err="1" smtClean="0"/>
              <a:t>implementations</a:t>
            </a:r>
            <a:r>
              <a:rPr lang="fr-FR" dirty="0" smtClean="0"/>
              <a:t> (ARM, </a:t>
            </a:r>
            <a:r>
              <a:rPr lang="fr-FR" dirty="0" err="1" smtClean="0"/>
              <a:t>Renesas</a:t>
            </a:r>
            <a:r>
              <a:rPr lang="fr-FR" dirty="0" smtClean="0"/>
              <a:t>)</a:t>
            </a:r>
            <a:endParaRPr lang="fr-FR" dirty="0"/>
          </a:p>
          <a:p>
            <a:pPr marL="0" indent="0">
              <a:buNone/>
            </a:pPr>
            <a:endParaRPr lang="fr-FR" b="1" dirty="0"/>
          </a:p>
          <a:p>
            <a:pPr>
              <a:buFont typeface="Wingdings" charset="2"/>
              <a:buChar char="§"/>
            </a:pPr>
            <a:r>
              <a:rPr lang="fr-FR" b="1" dirty="0" err="1" smtClean="0"/>
              <a:t>m</a:t>
            </a:r>
            <a:r>
              <a:rPr lang="fr-FR" b="1" dirty="0" err="1" smtClean="0"/>
              <a:t>anifest</a:t>
            </a:r>
            <a:r>
              <a:rPr lang="fr-FR" b="1" dirty="0" smtClean="0"/>
              <a:t> </a:t>
            </a:r>
            <a:r>
              <a:rPr lang="fr-FR" b="1" dirty="0" err="1" smtClean="0"/>
              <a:t>parsers</a:t>
            </a:r>
            <a:r>
              <a:rPr lang="fr-FR" b="1" dirty="0" smtClean="0"/>
              <a:t>! </a:t>
            </a:r>
          </a:p>
          <a:p>
            <a:pPr lvl="1">
              <a:buFont typeface="Wingdings" charset="2"/>
              <a:buChar char="§"/>
            </a:pPr>
            <a:r>
              <a:rPr lang="fr-FR" dirty="0" smtClean="0"/>
              <a:t>3 </a:t>
            </a:r>
            <a:r>
              <a:rPr lang="fr-FR" dirty="0" err="1" smtClean="0"/>
              <a:t>independent</a:t>
            </a:r>
            <a:r>
              <a:rPr lang="fr-FR" dirty="0" smtClean="0"/>
              <a:t> </a:t>
            </a:r>
            <a:r>
              <a:rPr lang="fr-FR" dirty="0" err="1" smtClean="0"/>
              <a:t>implementations</a:t>
            </a:r>
            <a:r>
              <a:rPr lang="fr-FR" dirty="0" smtClean="0"/>
              <a:t> (</a:t>
            </a:r>
            <a:r>
              <a:rPr lang="fr-FR" dirty="0" err="1" smtClean="0"/>
              <a:t>Inria</a:t>
            </a:r>
            <a:r>
              <a:rPr lang="fr-FR" dirty="0" smtClean="0"/>
              <a:t>/FUB, ARM, </a:t>
            </a:r>
            <a:r>
              <a:rPr lang="fr-FR" dirty="0" err="1" smtClean="0"/>
              <a:t>Renesas</a:t>
            </a:r>
            <a:r>
              <a:rPr lang="fr-FR" dirty="0" smtClean="0"/>
              <a:t>)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2 of </a:t>
            </a:r>
            <a:r>
              <a:rPr lang="fr-FR" dirty="0" err="1" smtClean="0"/>
              <a:t>which</a:t>
            </a:r>
            <a:r>
              <a:rPr lang="fr-FR" dirty="0" smtClean="0"/>
              <a:t> running on micro-</a:t>
            </a:r>
            <a:r>
              <a:rPr lang="fr-FR" dirty="0" err="1" smtClean="0"/>
              <a:t>controllers</a:t>
            </a:r>
            <a:endParaRPr lang="fr-FR" b="1" dirty="0"/>
          </a:p>
          <a:p>
            <a:pPr>
              <a:buFont typeface="Wingdings" charset="2"/>
              <a:buChar char="§"/>
            </a:pPr>
            <a:endParaRPr lang="fr-FR" b="1" dirty="0" smtClean="0"/>
          </a:p>
          <a:p>
            <a:pPr>
              <a:buFont typeface="Wingdings" charset="2"/>
              <a:buChar char="§"/>
            </a:pPr>
            <a:r>
              <a:rPr lang="fr-FR" b="1" dirty="0" err="1"/>
              <a:t>i</a:t>
            </a:r>
            <a:r>
              <a:rPr lang="fr-FR" b="1" dirty="0" err="1" smtClean="0"/>
              <a:t>nteroperability</a:t>
            </a:r>
            <a:r>
              <a:rPr lang="fr-FR" b="1" dirty="0" smtClean="0"/>
              <a:t>!</a:t>
            </a:r>
          </a:p>
          <a:p>
            <a:pPr lvl="1">
              <a:buFont typeface="Wingdings" charset="2"/>
              <a:buChar char="§"/>
            </a:pPr>
            <a:r>
              <a:rPr lang="fr-FR" dirty="0" err="1"/>
              <a:t>m</a:t>
            </a:r>
            <a:r>
              <a:rPr lang="fr-FR" dirty="0" err="1" smtClean="0"/>
              <a:t>anifest</a:t>
            </a:r>
            <a:r>
              <a:rPr lang="fr-FR" dirty="0" smtClean="0"/>
              <a:t> </a:t>
            </a:r>
            <a:r>
              <a:rPr lang="fr-FR" dirty="0" err="1" smtClean="0"/>
              <a:t>generator</a:t>
            </a:r>
            <a:r>
              <a:rPr lang="fr-FR" dirty="0" smtClean="0"/>
              <a:t> </a:t>
            </a:r>
            <a:r>
              <a:rPr lang="fr-FR" dirty="0"/>
              <a:t>(</a:t>
            </a:r>
            <a:r>
              <a:rPr lang="fr-FR" dirty="0" smtClean="0"/>
              <a:t>ARM) &lt;=&gt; </a:t>
            </a:r>
            <a:r>
              <a:rPr lang="fr-FR" dirty="0" err="1" smtClean="0"/>
              <a:t>parsers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</a:t>
            </a:r>
            <a:r>
              <a:rPr lang="fr-FR" dirty="0" err="1" smtClean="0"/>
              <a:t>Inria</a:t>
            </a:r>
            <a:r>
              <a:rPr lang="fr-FR" dirty="0" smtClean="0"/>
              <a:t>/FUB &amp; </a:t>
            </a:r>
            <a:r>
              <a:rPr lang="fr-FR" dirty="0" err="1" smtClean="0"/>
              <a:t>Renesas</a:t>
            </a:r>
            <a:endParaRPr lang="fr-FR" dirty="0" smtClean="0"/>
          </a:p>
          <a:p>
            <a:pPr>
              <a:buFont typeface="Wingdings" charset="2"/>
              <a:buChar char="§"/>
            </a:pPr>
            <a:endParaRPr lang="fr-FR" b="1" dirty="0"/>
          </a:p>
          <a:p>
            <a:pPr>
              <a:buFont typeface="Wingdings" charset="2"/>
              <a:buChar char="§"/>
            </a:pPr>
            <a:r>
              <a:rPr lang="fr-FR" b="1" dirty="0"/>
              <a:t>f</a:t>
            </a:r>
            <a:r>
              <a:rPr lang="fr-FR" b="1" dirty="0" smtClean="0"/>
              <a:t>ull </a:t>
            </a:r>
            <a:r>
              <a:rPr lang="fr-FR" b="1" dirty="0" err="1" smtClean="0"/>
              <a:t>workflow</a:t>
            </a:r>
            <a:r>
              <a:rPr lang="fr-FR" b="1" dirty="0" smtClean="0"/>
              <a:t> </a:t>
            </a:r>
            <a:r>
              <a:rPr lang="fr-FR" b="1" dirty="0" err="1" smtClean="0"/>
              <a:t>demonstrated</a:t>
            </a:r>
            <a:r>
              <a:rPr lang="fr-FR" b="1" dirty="0" smtClean="0"/>
              <a:t>!</a:t>
            </a:r>
          </a:p>
          <a:p>
            <a:pPr lvl="1">
              <a:buFont typeface="Wingdings" charset="2"/>
              <a:buChar char="§"/>
            </a:pPr>
            <a:r>
              <a:rPr lang="fr-FR" dirty="0" err="1"/>
              <a:t>b</a:t>
            </a:r>
            <a:r>
              <a:rPr lang="fr-FR" dirty="0" err="1" smtClean="0"/>
              <a:t>ased</a:t>
            </a:r>
            <a:r>
              <a:rPr lang="fr-FR" dirty="0" smtClean="0"/>
              <a:t> </a:t>
            </a:r>
            <a:r>
              <a:rPr lang="fr-FR" dirty="0" smtClean="0"/>
              <a:t>on RIOT</a:t>
            </a:r>
          </a:p>
          <a:p>
            <a:pPr lvl="1">
              <a:buFont typeface="Wingdings" charset="2"/>
              <a:buChar char="§"/>
            </a:pPr>
            <a:endParaRPr lang="fr-FR" sz="1100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0221" y="5400959"/>
            <a:ext cx="1856751" cy="1312076"/>
          </a:xfrm>
          <a:prstGeom prst="rect">
            <a:avLst/>
          </a:prstGeom>
        </p:spPr>
      </p:pic>
      <p:pic>
        <p:nvPicPr>
          <p:cNvPr id="5" name="Screen Shot 2015-03-02 at 13.13.40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89291" y="2814233"/>
            <a:ext cx="1035181" cy="8795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8979" y="3775796"/>
            <a:ext cx="1502205" cy="86979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9531767" y="2770409"/>
            <a:ext cx="165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 smtClean="0"/>
              <a:t>Microchip</a:t>
            </a:r>
            <a:r>
              <a:rPr lang="fr-FR" sz="1200" dirty="0" smtClean="0"/>
              <a:t> SAMR21</a:t>
            </a:r>
          </a:p>
          <a:p>
            <a:r>
              <a:rPr lang="fr-FR" sz="1200" dirty="0" smtClean="0"/>
              <a:t>Cortex-M0+ </a:t>
            </a:r>
          </a:p>
          <a:p>
            <a:r>
              <a:rPr lang="fr-FR" sz="1200" dirty="0" smtClean="0"/>
              <a:t>32kB RAM, 256kB ROM</a:t>
            </a:r>
            <a:endParaRPr lang="fr-FR" sz="1200" dirty="0"/>
          </a:p>
        </p:txBody>
      </p:sp>
      <p:sp>
        <p:nvSpPr>
          <p:cNvPr id="25" name="Rectangle 24"/>
          <p:cNvSpPr/>
          <p:nvPr/>
        </p:nvSpPr>
        <p:spPr>
          <a:xfrm>
            <a:off x="10347060" y="3803230"/>
            <a:ext cx="2122324" cy="949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err="1" smtClean="0">
                <a:solidFill>
                  <a:prstClr val="black"/>
                </a:solidFill>
              </a:rPr>
              <a:t>Renesas</a:t>
            </a:r>
            <a:r>
              <a:rPr lang="fr-FR" sz="1200" dirty="0">
                <a:solidFill>
                  <a:prstClr val="black"/>
                </a:solidFill>
              </a:rPr>
              <a:t> </a:t>
            </a:r>
            <a:endParaRPr lang="fr-FR" sz="1200" dirty="0" smtClean="0">
              <a:solidFill>
                <a:prstClr val="black"/>
              </a:solidFill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smtClean="0">
                <a:solidFill>
                  <a:prstClr val="black"/>
                </a:solidFill>
              </a:rPr>
              <a:t>Starter Kit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smtClean="0">
                <a:solidFill>
                  <a:prstClr val="black"/>
                </a:solidFill>
              </a:rPr>
              <a:t>RX231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smtClean="0">
                <a:solidFill>
                  <a:prstClr val="black"/>
                </a:solidFill>
              </a:rPr>
              <a:t>64kB RAM</a:t>
            </a:r>
            <a:endParaRPr lang="fr-FR" sz="1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473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4285785" cy="1078958"/>
          </a:xfrm>
        </p:spPr>
        <p:txBody>
          <a:bodyPr>
            <a:normAutofit fontScale="90000"/>
          </a:bodyPr>
          <a:lstStyle/>
          <a:p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learned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440470" y="2258122"/>
            <a:ext cx="9563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The spec should define only one way to do things!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4440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830551" cy="1325563"/>
          </a:xfrm>
        </p:spPr>
        <p:txBody>
          <a:bodyPr>
            <a:normAutofit/>
          </a:bodyPr>
          <a:lstStyle/>
          <a:p>
            <a:r>
              <a:rPr lang="fr-FR" dirty="0" smtClean="0"/>
              <a:t>More info?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440470" y="2258122"/>
            <a:ext cx="8446543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IETF SUIT Working Group: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://datatracker.ietf.org/wg/suit/about/</a:t>
            </a:r>
          </a:p>
          <a:p>
            <a:endParaRPr lang="en-US" sz="2800" dirty="0"/>
          </a:p>
          <a:p>
            <a:r>
              <a:rPr lang="en-US" sz="2800" dirty="0"/>
              <a:t>Manifest draft used: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://tools.ietf.org/html/draft-moran-suit-manifest-04</a:t>
            </a:r>
          </a:p>
          <a:p>
            <a:endParaRPr lang="en-US" sz="2800" dirty="0"/>
          </a:p>
          <a:p>
            <a:r>
              <a:rPr lang="en-US" sz="2800" dirty="0" err="1"/>
              <a:t>Etherpad</a:t>
            </a:r>
            <a:r>
              <a:rPr lang="en-US" sz="2800" dirty="0"/>
              <a:t> from </a:t>
            </a:r>
            <a:r>
              <a:rPr lang="en-US" sz="2800" dirty="0" err="1"/>
              <a:t>Hackathon</a:t>
            </a:r>
            <a:r>
              <a:rPr lang="en-US" sz="2800" dirty="0"/>
              <a:t>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://etherpad.net/P/ietf104-suit-hackathon</a:t>
            </a:r>
          </a:p>
        </p:txBody>
      </p:sp>
    </p:spTree>
    <p:extLst>
      <p:ext uri="{BB962C8B-B14F-4D97-AF65-F5344CB8AC3E}">
        <p14:creationId xmlns:p14="http://schemas.microsoft.com/office/powerpoint/2010/main" val="290128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589" y="1061689"/>
            <a:ext cx="6711705" cy="4735162"/>
          </a:xfrm>
          <a:prstGeom prst="rect">
            <a:avLst/>
          </a:prstGeo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155580" cy="1325563"/>
          </a:xfrm>
        </p:spPr>
        <p:txBody>
          <a:bodyPr>
            <a:normAutofit/>
          </a:bodyPr>
          <a:lstStyle/>
          <a:p>
            <a:r>
              <a:rPr lang="fr-FR" dirty="0" smtClean="0"/>
              <a:t>SUIT </a:t>
            </a:r>
            <a:r>
              <a:rPr lang="fr-FR" dirty="0" err="1" smtClean="0"/>
              <a:t>Hackathon</a:t>
            </a:r>
            <a:r>
              <a:rPr lang="fr-FR" dirty="0" smtClean="0"/>
              <a:t> Team!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1048215" y="2258122"/>
            <a:ext cx="194636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Brendan Moran</a:t>
            </a:r>
          </a:p>
          <a:p>
            <a:r>
              <a:rPr lang="en-US" dirty="0"/>
              <a:t>Koen </a:t>
            </a:r>
            <a:r>
              <a:rPr lang="en-US" dirty="0" err="1"/>
              <a:t>Zandberg</a:t>
            </a:r>
            <a:endParaRPr lang="en-US" dirty="0"/>
          </a:p>
          <a:p>
            <a:r>
              <a:rPr lang="en-US" dirty="0"/>
              <a:t>Emmanuel Baccelli</a:t>
            </a:r>
          </a:p>
          <a:p>
            <a:r>
              <a:rPr lang="en-US" dirty="0"/>
              <a:t>Yuichi </a:t>
            </a:r>
            <a:r>
              <a:rPr lang="en-US" dirty="0" err="1"/>
              <a:t>Takita</a:t>
            </a:r>
            <a:endParaRPr lang="en-US" dirty="0"/>
          </a:p>
          <a:p>
            <a:r>
              <a:rPr lang="en-US" dirty="0" err="1"/>
              <a:t>Tadahiko</a:t>
            </a:r>
            <a:r>
              <a:rPr lang="en-US" dirty="0"/>
              <a:t> Ito</a:t>
            </a:r>
          </a:p>
          <a:p>
            <a:r>
              <a:rPr lang="en-US" dirty="0" err="1"/>
              <a:t>Kaspar</a:t>
            </a:r>
            <a:r>
              <a:rPr lang="en-US" dirty="0"/>
              <a:t> </a:t>
            </a:r>
            <a:r>
              <a:rPr lang="en-US" dirty="0" err="1"/>
              <a:t>Schleiser</a:t>
            </a:r>
            <a:endParaRPr lang="en-US" dirty="0"/>
          </a:p>
          <a:p>
            <a:r>
              <a:rPr lang="en-US" dirty="0" err="1"/>
              <a:t>Alexandre</a:t>
            </a:r>
            <a:r>
              <a:rPr lang="en-US" dirty="0"/>
              <a:t> </a:t>
            </a:r>
            <a:r>
              <a:rPr lang="en-US" dirty="0" err="1"/>
              <a:t>Abadie</a:t>
            </a:r>
            <a:r>
              <a:rPr lang="en-US" dirty="0"/>
              <a:t> </a:t>
            </a:r>
          </a:p>
          <a:p>
            <a:r>
              <a:rPr lang="en-US" dirty="0"/>
              <a:t>Francisco Molina</a:t>
            </a:r>
          </a:p>
          <a:p>
            <a:r>
              <a:rPr lang="en-US" dirty="0"/>
              <a:t>Daniel Petrie</a:t>
            </a:r>
          </a:p>
          <a:p>
            <a:r>
              <a:rPr lang="en-US" dirty="0"/>
              <a:t>Daniel </a:t>
            </a:r>
            <a:r>
              <a:rPr lang="en-US" dirty="0" err="1"/>
              <a:t>Petry</a:t>
            </a:r>
            <a:endParaRPr lang="en-US" dirty="0"/>
          </a:p>
          <a:p>
            <a:r>
              <a:rPr lang="en-US" dirty="0"/>
              <a:t>Dave </a:t>
            </a:r>
            <a:r>
              <a:rPr lang="en-US" dirty="0" err="1" smtClean="0"/>
              <a:t>Thaler</a:t>
            </a:r>
            <a:endParaRPr lang="en-US" dirty="0" smtClean="0"/>
          </a:p>
          <a:p>
            <a:r>
              <a:rPr lang="en-US" dirty="0" smtClean="0"/>
              <a:t>Dave </a:t>
            </a:r>
            <a:r>
              <a:rPr lang="en-US" dirty="0" err="1" smtClean="0"/>
              <a:t>Waltermire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20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830551" cy="1325563"/>
          </a:xfrm>
        </p:spPr>
        <p:txBody>
          <a:bodyPr>
            <a:normAutofit/>
          </a:bodyPr>
          <a:lstStyle/>
          <a:p>
            <a:r>
              <a:rPr lang="fr-FR" dirty="0" smtClean="0"/>
              <a:t>More info?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440470" y="2258122"/>
            <a:ext cx="8446543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IETF SUIT Working Group: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://datatracker.ietf.org/wg/suit/about/</a:t>
            </a:r>
          </a:p>
          <a:p>
            <a:endParaRPr lang="en-US" sz="2800" dirty="0"/>
          </a:p>
          <a:p>
            <a:r>
              <a:rPr lang="en-US" sz="2800" dirty="0"/>
              <a:t>Manifest draft used: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://tools.ietf.org/html/draft-moran-suit-manifest-04</a:t>
            </a:r>
          </a:p>
          <a:p>
            <a:endParaRPr lang="en-US" sz="2800" dirty="0"/>
          </a:p>
          <a:p>
            <a:r>
              <a:rPr lang="en-US" sz="2800" dirty="0" err="1"/>
              <a:t>Etherpad</a:t>
            </a:r>
            <a:r>
              <a:rPr lang="en-US" sz="2800" dirty="0"/>
              <a:t> from </a:t>
            </a:r>
            <a:r>
              <a:rPr lang="en-US" sz="2800" dirty="0" err="1"/>
              <a:t>Hackathon</a:t>
            </a:r>
            <a:r>
              <a:rPr lang="en-US" sz="2800" dirty="0"/>
              <a:t>: </a:t>
            </a:r>
            <a:endParaRPr lang="en-US" sz="2800" dirty="0" smtClean="0"/>
          </a:p>
          <a:p>
            <a:r>
              <a:rPr lang="en-US" sz="2800" dirty="0" smtClean="0"/>
              <a:t>https</a:t>
            </a:r>
            <a:r>
              <a:rPr lang="en-US" sz="2800" dirty="0"/>
              <a:t>://etherpad.net/P/ietf104-suit-hackathon</a:t>
            </a:r>
          </a:p>
        </p:txBody>
      </p:sp>
    </p:spTree>
    <p:extLst>
      <p:ext uri="{BB962C8B-B14F-4D97-AF65-F5344CB8AC3E}">
        <p14:creationId xmlns:p14="http://schemas.microsoft.com/office/powerpoint/2010/main" val="2234206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209</Words>
  <Application>Microsoft Office PowerPoint</Application>
  <PresentationFormat>Grand écran</PresentationFormat>
  <Paragraphs>70</Paragraphs>
  <Slides>7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Thème Office</vt:lpstr>
      <vt:lpstr>SUIT</vt:lpstr>
      <vt:lpstr>Software Update for IoT (suit)</vt:lpstr>
      <vt:lpstr>What happened at the Hackathon?</vt:lpstr>
      <vt:lpstr>What we learned?</vt:lpstr>
      <vt:lpstr>More info?</vt:lpstr>
      <vt:lpstr>SUIT Hackathon Team!</vt:lpstr>
      <vt:lpstr>More info?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Emmanuel Baccelli</cp:lastModifiedBy>
  <cp:revision>33</cp:revision>
  <dcterms:created xsi:type="dcterms:W3CDTF">2018-06-06T11:45:07Z</dcterms:created>
  <dcterms:modified xsi:type="dcterms:W3CDTF">2019-03-24T13:53:33Z</dcterms:modified>
</cp:coreProperties>
</file>

<file path=docProps/thumbnail.jpeg>
</file>